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9" r:id="rId4"/>
    <p:sldId id="260" r:id="rId5"/>
    <p:sldId id="258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83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22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3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06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02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485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28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7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633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47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2AE67-E1B1-4876-AB9F-E1A1C919EFC2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5BBB9C8-2D25-471E-9732-FAD7990B861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37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11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Soft Tissue Injury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9215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 Tissue </a:t>
            </a:r>
            <a:r>
              <a:rPr lang="en-US" b="1" dirty="0" smtClean="0"/>
              <a:t>Injury (Overview) 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Ligaments </a:t>
            </a:r>
            <a:r>
              <a:rPr lang="en-US" dirty="0"/>
              <a:t>and tendons are soft tissues that connect muscle and bones </a:t>
            </a:r>
            <a:r>
              <a:rPr lang="en-US" dirty="0" smtClean="0"/>
              <a:t>together</a:t>
            </a:r>
          </a:p>
          <a:p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can be damaged as a result of forceful joint movements and/or external pressure on the </a:t>
            </a:r>
            <a:r>
              <a:rPr lang="en-US" dirty="0" smtClean="0"/>
              <a:t>body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Sprains and strains can limit movement by causing pain and swelling in the area of </a:t>
            </a:r>
            <a:r>
              <a:rPr lang="en-US" dirty="0" smtClean="0"/>
              <a:t>injury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More serious underlying injuries can be present, for example fractures or tendon ruptures. </a:t>
            </a:r>
          </a:p>
        </p:txBody>
      </p:sp>
    </p:spTree>
    <p:extLst>
      <p:ext uri="{BB962C8B-B14F-4D97-AF65-F5344CB8AC3E}">
        <p14:creationId xmlns:p14="http://schemas.microsoft.com/office/powerpoint/2010/main" val="3352708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Pain </a:t>
            </a:r>
            <a:r>
              <a:rPr lang="en-US" dirty="0"/>
              <a:t>in the area of </a:t>
            </a:r>
            <a:r>
              <a:rPr lang="en-US" dirty="0" smtClean="0"/>
              <a:t>injury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Lack </a:t>
            </a:r>
            <a:r>
              <a:rPr lang="en-US" dirty="0"/>
              <a:t>of, or limited </a:t>
            </a:r>
            <a:r>
              <a:rPr lang="en-US" dirty="0" smtClean="0"/>
              <a:t>movement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Inability </a:t>
            </a:r>
            <a:r>
              <a:rPr lang="en-US" dirty="0"/>
              <a:t>to bear </a:t>
            </a:r>
            <a:r>
              <a:rPr lang="en-US" dirty="0" smtClean="0"/>
              <a:t>weight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Swelling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Tenderness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Bruising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843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Soft Tissue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Call for an 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Remove </a:t>
            </a:r>
            <a:r>
              <a:rPr lang="en-US" dirty="0"/>
              <a:t>constrictive clothing or </a:t>
            </a:r>
            <a:r>
              <a:rPr lang="en-US" dirty="0" smtClean="0"/>
              <a:t>jewelry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Apply </a:t>
            </a:r>
            <a:r>
              <a:rPr lang="en-US" dirty="0"/>
              <a:t>the </a:t>
            </a:r>
            <a:r>
              <a:rPr lang="en-US" b="1" dirty="0"/>
              <a:t>RICED </a:t>
            </a:r>
            <a:r>
              <a:rPr lang="en-US" dirty="0"/>
              <a:t>technique. </a:t>
            </a:r>
          </a:p>
        </p:txBody>
      </p:sp>
    </p:spTree>
    <p:extLst>
      <p:ext uri="{BB962C8B-B14F-4D97-AF65-F5344CB8AC3E}">
        <p14:creationId xmlns:p14="http://schemas.microsoft.com/office/powerpoint/2010/main" val="35537232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Soft Tissue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R</a:t>
            </a:r>
            <a:r>
              <a:rPr lang="en-US" dirty="0" smtClean="0"/>
              <a:t>est</a:t>
            </a:r>
            <a:r>
              <a:rPr lang="en-US" dirty="0"/>
              <a:t>: Stop the </a:t>
            </a:r>
            <a:r>
              <a:rPr lang="en-US" dirty="0" smtClean="0"/>
              <a:t>activity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 smtClean="0"/>
              <a:t>I</a:t>
            </a:r>
            <a:r>
              <a:rPr lang="en-US" dirty="0" smtClean="0"/>
              <a:t>ce</a:t>
            </a:r>
            <a:r>
              <a:rPr lang="en-US" dirty="0"/>
              <a:t>: For up to 20 </a:t>
            </a:r>
            <a:r>
              <a:rPr lang="en-US" dirty="0" smtClean="0"/>
              <a:t>min</a:t>
            </a:r>
          </a:p>
          <a:p>
            <a:endParaRPr lang="en-US" dirty="0"/>
          </a:p>
          <a:p>
            <a:r>
              <a:rPr lang="en-US" b="1" dirty="0" smtClean="0"/>
              <a:t>C</a:t>
            </a:r>
            <a:r>
              <a:rPr lang="en-US" dirty="0" smtClean="0"/>
              <a:t>ompression</a:t>
            </a:r>
            <a:r>
              <a:rPr lang="en-US" dirty="0"/>
              <a:t>: To reduce the </a:t>
            </a:r>
            <a:r>
              <a:rPr lang="en-US" dirty="0" smtClean="0"/>
              <a:t>swelling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 smtClean="0"/>
              <a:t>E</a:t>
            </a:r>
            <a:r>
              <a:rPr lang="en-US" dirty="0" smtClean="0"/>
              <a:t>levation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 smtClean="0"/>
              <a:t>D</a:t>
            </a:r>
            <a:r>
              <a:rPr lang="en-US" dirty="0" smtClean="0"/>
              <a:t>iagnose</a:t>
            </a:r>
            <a:r>
              <a:rPr lang="en-US" dirty="0"/>
              <a:t>: Soft tissue injuries may be referred </a:t>
            </a:r>
            <a:r>
              <a:rPr lang="en-US" dirty="0" smtClean="0"/>
              <a:t>in </a:t>
            </a:r>
            <a:r>
              <a:rPr lang="en-US" dirty="0"/>
              <a:t>order to identify any potential fracture/s </a:t>
            </a:r>
          </a:p>
        </p:txBody>
      </p:sp>
    </p:spTree>
    <p:extLst>
      <p:ext uri="{BB962C8B-B14F-4D97-AF65-F5344CB8AC3E}">
        <p14:creationId xmlns:p14="http://schemas.microsoft.com/office/powerpoint/2010/main" val="3300099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11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47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118</TotalTime>
  <Words>168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SECTION 11  Soft Tissue Injury</vt:lpstr>
      <vt:lpstr>Soft Tissue Injury (Overview)  </vt:lpstr>
      <vt:lpstr>Signs and symptoms</vt:lpstr>
      <vt:lpstr>Management of Soft Tissue Injury</vt:lpstr>
      <vt:lpstr>Management of Soft Tissue Injury</vt:lpstr>
      <vt:lpstr>END OF SECTION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 Tissue Injury</dc:title>
  <dc:creator>D.r Nic</dc:creator>
  <cp:lastModifiedBy>WILLIAM</cp:lastModifiedBy>
  <cp:revision>8</cp:revision>
  <dcterms:created xsi:type="dcterms:W3CDTF">2016-03-09T06:51:06Z</dcterms:created>
  <dcterms:modified xsi:type="dcterms:W3CDTF">2018-05-12T09:16:12Z</dcterms:modified>
</cp:coreProperties>
</file>